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82" autoAdjust="0"/>
  </p:normalViewPr>
  <p:slideViewPr>
    <p:cSldViewPr snapToGrid="0">
      <p:cViewPr>
        <p:scale>
          <a:sx n="66" d="100"/>
          <a:sy n="66" d="100"/>
        </p:scale>
        <p:origin x="3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7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2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5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8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35C8-CB03-4D56-9AAD-A19212C6ABE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C367-1C67-4E88-ABD2-53B6AC7B6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 гостях у </a:t>
            </a:r>
            <a:r>
              <a:rPr lang="ru-RU" sz="6600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Тр-тр</a:t>
            </a:r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Мити</a:t>
            </a:r>
            <a:endParaRPr lang="ru-RU" sz="6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5890" y="2335512"/>
            <a:ext cx="5190186" cy="319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Познакомься с Митей! Он – трактор. Коротко  - </a:t>
            </a:r>
            <a:r>
              <a:rPr lang="ru-RU" sz="2800" dirty="0" err="1" smtClean="0"/>
              <a:t>Тр</a:t>
            </a:r>
            <a:r>
              <a:rPr lang="ru-RU" sz="2800" dirty="0" smtClean="0"/>
              <a:t>-тр. Он любит петь  свою любимую песенку со звуком Р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sc01.alicdn.com/kf/HTB1IULHHf9TBuNjy0Fcq6zeiFX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" y="2528816"/>
            <a:ext cx="4559122" cy="35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09111/f243c4d4-654d-403d-ab29-d34b1ffb746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5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601337" y="2163651"/>
            <a:ext cx="4182832" cy="4258759"/>
            <a:chOff x="7601337" y="2163651"/>
            <a:chExt cx="4182832" cy="4258759"/>
          </a:xfrm>
        </p:grpSpPr>
        <p:pic>
          <p:nvPicPr>
            <p:cNvPr id="5" name="Picture 4" descr="https://sc01.alicdn.com/kf/HTB1IULHHf9TBuNjy0Fcq6zeiFXa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337" y="3951030"/>
              <a:ext cx="3204036" cy="247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ьная выноска 3"/>
            <p:cNvSpPr/>
            <p:nvPr/>
          </p:nvSpPr>
          <p:spPr>
            <a:xfrm>
              <a:off x="9203355" y="2163651"/>
              <a:ext cx="2580814" cy="1438387"/>
            </a:xfrm>
            <a:prstGeom prst="wedgeEllipseCallou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dirty="0" err="1" smtClean="0">
                  <a:solidFill>
                    <a:srgbClr val="00B0F0"/>
                  </a:solidFill>
                </a:rPr>
                <a:t>Тр</a:t>
              </a:r>
              <a:r>
                <a:rPr lang="ru-RU" sz="4400" dirty="0" smtClean="0">
                  <a:solidFill>
                    <a:srgbClr val="00B0F0"/>
                  </a:solidFill>
                </a:rPr>
                <a:t>-р-р</a:t>
              </a:r>
              <a:endParaRPr lang="ru-RU" sz="4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4889" y="163037"/>
            <a:ext cx="566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Спой песенку Мити, пока он едет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864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-0.02014 L -0.60846 -0.016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09111/f243c4d4-654d-403d-ab29-d34b1ffb746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6368" y="2099776"/>
            <a:ext cx="10564699" cy="54490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133866" y="1380583"/>
            <a:ext cx="4182832" cy="4258759"/>
            <a:chOff x="7601337" y="2163651"/>
            <a:chExt cx="4182832" cy="4258759"/>
          </a:xfrm>
        </p:grpSpPr>
        <p:pic>
          <p:nvPicPr>
            <p:cNvPr id="5" name="Picture 4" descr="https://sc01.alicdn.com/kf/HTB1IULHHf9TBuNjy0Fcq6zeiFXa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337" y="3951030"/>
              <a:ext cx="3204036" cy="247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ьная выноска 3"/>
            <p:cNvSpPr/>
            <p:nvPr/>
          </p:nvSpPr>
          <p:spPr>
            <a:xfrm>
              <a:off x="9203355" y="2163651"/>
              <a:ext cx="2580814" cy="1438387"/>
            </a:xfrm>
            <a:prstGeom prst="wedgeEllipseCallou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dirty="0" err="1" smtClean="0">
                  <a:solidFill>
                    <a:srgbClr val="00B0F0"/>
                  </a:solidFill>
                </a:rPr>
                <a:t>Тр</a:t>
              </a:r>
              <a:r>
                <a:rPr lang="ru-RU" sz="4400" dirty="0" smtClean="0">
                  <a:solidFill>
                    <a:srgbClr val="00B0F0"/>
                  </a:solidFill>
                </a:rPr>
                <a:t>-р-р</a:t>
              </a:r>
              <a:endParaRPr lang="ru-RU" sz="4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4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94000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-0.0026 -0.00579 -0.00521 -0.01158 -0.00768 -0.01737 C -0.00807 -0.01852 -0.01198 -0.03056 -0.01419 -0.03287 C -0.01523 -0.03403 -0.0164 -0.03426 -0.01744 -0.03473 C -0.01953 -0.03843 -0.02018 -0.04005 -0.02291 -0.0426 C -0.02396 -0.04352 -0.025 -0.04375 -0.02617 -0.04445 L -0.03047 -0.05602 L -0.03268 -0.06181 C -0.03659 -0.08311 -0.03034 -0.05093 -0.03593 -0.07338 C -0.03593 -0.07315 -0.03867 -0.08797 -0.03919 -0.09098 C -0.03958 -0.09283 -0.03958 -0.09491 -0.04023 -0.09676 C -0.04297 -0.10394 -0.04153 -0.10093 -0.04466 -0.10625 C -0.04531 -0.1088 -0.04596 -0.11158 -0.04674 -0.11412 C -0.04817 -0.11806 -0.05117 -0.1257 -0.05117 -0.12547 C -0.05455 -0.14375 -0.04896 -0.1169 -0.05547 -0.13727 C -0.05625 -0.13959 -0.05586 -0.1426 -0.05664 -0.14491 C -0.05833 -0.15047 -0.06067 -0.15093 -0.06315 -0.15463 C -0.06432 -0.15649 -0.06523 -0.15857 -0.0664 -0.16042 C -0.06797 -0.16875 -0.06836 -0.17084 -0.06966 -0.18172 C -0.07031 -0.1882 -0.07057 -0.19468 -0.07174 -0.20093 C -0.07252 -0.20487 -0.07239 -0.20973 -0.07396 -0.2125 C -0.08112 -0.22524 -0.06901 -0.20348 -0.07942 -0.22431 C -0.08112 -0.22755 -0.08346 -0.2301 -0.08489 -0.2338 L -0.08919 -0.24537 C -0.09101 -0.25487 -0.08919 -0.24815 -0.09244 -0.2551 C -0.09453 -0.25973 -0.09544 -0.2632 -0.09791 -0.26667 C -0.09896 -0.26806 -0.1 -0.26922 -0.10117 -0.27061 C -0.10534 -0.28172 -0.10091 -0.27176 -0.10651 -0.28033 C -0.10807 -0.28264 -0.1095 -0.28542 -0.11093 -0.28797 C -0.11159 -0.28936 -0.11224 -0.29075 -0.11315 -0.2919 C -0.11419 -0.29306 -0.11536 -0.29422 -0.1164 -0.29561 C -0.11797 -0.29815 -0.11901 -0.30139 -0.1207 -0.30348 C -0.12174 -0.30463 -0.12291 -0.30579 -0.12396 -0.30718 C -0.12474 -0.30834 -0.12539 -0.30996 -0.12617 -0.31112 C -0.12721 -0.3125 -0.12838 -0.31343 -0.12942 -0.31505 C -0.1306 -0.31667 -0.13138 -0.31922 -0.13268 -0.32084 C -0.13359 -0.322 -0.13489 -0.322 -0.13593 -0.32269 C -0.13659 -0.32408 -0.13711 -0.32593 -0.13815 -0.32662 C -0.14466 -0.33102 -0.15937 -0.32709 -0.16315 -0.32662 C -0.16419 -0.32593 -0.16549 -0.32593 -0.1664 -0.32477 C -0.16731 -0.32315 -0.16771 -0.32061 -0.16849 -0.31899 C -0.16953 -0.3169 -0.1707 -0.31505 -0.17174 -0.3132 C -0.17252 -0.31042 -0.17304 -0.30787 -0.17396 -0.30533 C -0.17799 -0.29468 -0.17435 -0.30973 -0.17825 -0.29561 C -0.17877 -0.29399 -0.17864 -0.29144 -0.17942 -0.28982 C -0.18021 -0.2882 -0.18164 -0.2875 -0.18268 -0.28612 C -0.19284 -0.27014 -0.18398 -0.28125 -0.1914 -0.27246 C -0.19218 -0.26412 -0.19244 -0.25926 -0.19349 -0.25116 C -0.19388 -0.24862 -0.19427 -0.24607 -0.19466 -0.24352 C -0.19492 -0.23519 -0.19492 -0.22662 -0.1957 -0.21829 C -0.19609 -0.21436 -0.19791 -0.20672 -0.19791 -0.20649 C -0.19987 -0.1044 -0.19778 -0.18936 -0.2 -0.12755 C -0.20143 -0.08959 -0.19896 -0.10394 -0.20221 -0.08704 C -0.20481 -0.05463 -0.20143 -0.09491 -0.20547 -0.05602 C -0.20599 -0.05162 -0.20599 -0.047 -0.20651 -0.0426 C -0.20703 -0.03866 -0.20807 -0.03473 -0.20872 -0.03102 C -0.20911 -0.02894 -0.20872 -0.0257 -0.20976 -0.02524 L -0.21302 -0.02315 C -0.21484 -0.01991 -0.21705 -0.01737 -0.21849 -0.01366 C -0.21966 -0.01065 -0.22278 -0.00186 -0.22396 4.44444E-6 C -0.22695 0.00486 -0.23138 0.0074 -0.23372 0.01342 C -0.23541 0.01782 -0.23763 0.02476 -0.24023 0.02708 C -0.24205 0.0287 -0.24557 0.03217 -0.24791 0.03287 C -0.25143 0.03379 -0.25507 0.03402 -0.25872 0.03472 C -0.27864 0.04652 -0.26302 0.03865 -0.30768 0.03657 C -0.30911 0.03611 -0.31054 0.03588 -0.31198 0.03472 C -0.31315 0.03379 -0.31406 0.03171 -0.31523 0.03078 C -0.31692 0.02963 -0.31888 0.02963 -0.3207 0.02893 C -0.32213 0.02708 -0.32369 0.02546 -0.325 0.02314 C -0.32591 0.02152 -0.32643 0.01921 -0.32721 0.01736 C -0.33945 -0.0132 -0.32239 0.03101 -0.33268 0.00185 C -0.33971 -0.01829 -0.33255 0.00601 -0.33802 -0.01366 C -0.33815 -0.01459 -0.33958 -0.02547 -0.34023 -0.02709 C -0.34114 -0.0294 -0.34244 -0.03102 -0.34349 -0.03287 C -0.34427 -0.03681 -0.34531 -0.04051 -0.3457 -0.04445 C -0.34609 -0.04838 -0.34648 -0.05209 -0.34674 -0.05602 C -0.34752 -0.06829 -0.34778 -0.08056 -0.34896 -0.09283 C -0.34961 -0.10047 -0.35026 -0.10834 -0.35117 -0.11598 C -0.35143 -0.11852 -0.35195 -0.12107 -0.35221 -0.12362 C -0.3526 -0.12755 -0.35286 -0.13149 -0.35325 -0.13542 C -0.35364 -0.13843 -0.35403 -0.14167 -0.35442 -0.14491 C -0.35468 -0.17778 -0.35481 -0.21065 -0.35547 -0.24352 C -0.3556 -0.24746 -0.35586 -0.25139 -0.35651 -0.2551 C -0.35703 -0.25787 -0.35794 -0.26019 -0.35872 -0.26274 C -0.35924 -0.26806 -0.36015 -0.27871 -0.36093 -0.28403 C -0.36119 -0.28612 -0.36146 -0.2882 -0.36198 -0.28982 C -0.36289 -0.2926 -0.36406 -0.29514 -0.36523 -0.29769 C -0.36653 -0.30047 -0.36849 -0.30232 -0.36953 -0.30533 L -0.37396 -0.3169 C -0.37643 -0.33033 -0.37448 -0.3257 -0.37825 -0.33241 C -0.38112 -0.34746 -0.37812 -0.34237 -0.38476 -0.34584 C -0.38698 -0.34723 -0.38919 -0.34862 -0.39127 -0.34977 L -0.39453 -0.35162 C -0.40364 -0.35116 -0.41276 -0.35093 -0.42174 -0.34977 C -0.4233 -0.34954 -0.42461 -0.34838 -0.42604 -0.34792 C -0.44036 -0.34329 -0.42825 -0.34838 -0.43802 -0.34399 C -0.44674 -0.32848 -0.43125 -0.35487 -0.44453 -0.3382 C -0.44713 -0.33519 -0.44817 -0.32825 -0.45104 -0.32662 C -0.45481 -0.32454 -0.45494 -0.32454 -0.45872 -0.32084 C -0.45989 -0.31968 -0.4608 -0.31806 -0.46198 -0.3169 C -0.46302 -0.31598 -0.46419 -0.31575 -0.46523 -0.31505 C -0.46666 -0.31389 -0.4681 -0.31227 -0.46953 -0.31112 C -0.47057 -0.31042 -0.47187 -0.31019 -0.47278 -0.30926 C -0.47396 -0.30811 -0.475 -0.30649 -0.47604 -0.30533 C -0.47747 -0.30394 -0.47903 -0.30301 -0.48047 -0.30139 C -0.48164 -0.30024 -0.48255 -0.29862 -0.48372 -0.29769 C -0.48502 -0.29653 -0.48659 -0.2963 -0.48802 -0.29561 C -0.49557 -0.28681 -0.49205 -0.28936 -0.49778 -0.28612 C -0.49856 -0.28403 -0.49922 -0.28195 -0.5 -0.28033 C -0.50182 -0.27639 -0.50299 -0.27547 -0.50547 -0.27246 C -0.50859 -0.25556 -0.50364 -0.27825 -0.50976 -0.26274 C -0.51093 -0.25996 -0.51132 -0.25649 -0.51198 -0.25325 C -0.51237 -0.25139 -0.51237 -0.24908 -0.51302 -0.24746 C -0.51393 -0.24514 -0.51523 -0.24352 -0.51627 -0.24167 C -0.52031 -0.22061 -0.51731 -0.23936 -0.51953 -0.21065 C -0.51979 -0.20811 -0.52044 -0.20556 -0.5207 -0.20301 C -0.52148 -0.19399 -0.52122 -0.1845 -0.52278 -0.17593 L -0.525 -0.16436 C -0.52617 -0.15811 -0.5263 -0.15764 -0.52721 -0.1507 C -0.52786 -0.14537 -0.52877 -0.13287 -0.53047 -0.1257 C -0.53112 -0.12292 -0.53203 -0.12061 -0.53255 -0.11783 C -0.53307 -0.11598 -0.53307 -0.11366 -0.53372 -0.11204 C -0.53528 -0.10857 -0.53737 -0.10579 -0.53919 -0.10255 L -0.54244 -0.09676 L -0.54674 -0.08889 L -0.55 -0.08311 C -0.55039 -0.07987 -0.55052 -0.07662 -0.55104 -0.07338 C -0.55169 -0.07014 -0.5526 -0.06713 -0.55325 -0.06389 C -0.55364 -0.06181 -0.55403 -0.05996 -0.55429 -0.05811 C -0.55468 -0.05348 -0.55494 -0.04908 -0.55547 -0.04445 C -0.55573 -0.0419 -0.55638 -0.03936 -0.55651 -0.03681 C -0.55703 -0.02709 -0.55716 -0.01737 -0.55755 -0.00787 C -0.55807 0.00463 -0.55703 0.01342 -0.5608 0.02314 C -0.56198 0.02592 -0.56692 0.03356 -0.56849 0.03472 C -0.57083 0.03657 -0.57369 0.0368 -0.57604 0.03865 C -0.57981 0.04143 -0.58333 0.04513 -0.58698 0.04838 C -0.58841 0.04953 -0.58971 0.05138 -0.59127 0.05208 L -0.5957 0.05416 C -0.59674 0.05671 -0.59765 0.05949 -0.59896 0.0618 C -0.60013 0.06412 -0.60351 0.06736 -0.60547 0.06759 C -0.60898 0.06805 -0.61263 0.06759 -0.61627 0.06759 L -0.67057 0.13148 " pathEditMode="relative" rAng="0" ptsTypes="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29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originals/76/5c/c9/765cc91bda467e3371b816512f337d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00" y="163037"/>
            <a:ext cx="14207135" cy="65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sc01.alicdn.com/kf/HTB1IULHHf9TBuNjy0Fcq6zeiFX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3" y="4704523"/>
            <a:ext cx="2629076" cy="20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58" y="163037"/>
            <a:ext cx="1182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</a:t>
            </a:r>
            <a:r>
              <a:rPr lang="ru-RU" sz="4800" dirty="0" smtClean="0"/>
              <a:t>ой песенку Мити, только когда ты его видишь </a:t>
            </a:r>
            <a:endParaRPr lang="ru-RU" sz="4800" dirty="0"/>
          </a:p>
        </p:txBody>
      </p:sp>
      <p:pic>
        <p:nvPicPr>
          <p:cNvPr id="3074" name="Picture 2" descr="https://thumbs.dreamstime.com/b/%D1%81%D1%82%D0%BE%D0%B3-%D1%81%D0%B5%D0%BD%D0%B0-%D1%81-%D0%B2%D0%B8%D0%BB%D0%BE%D0%B9-%D0%B8%D0%BB%D0%BB%D1%8E%D1%81%D1%82%D1%80%D0%B0%D1%86%D0%B8%D1%8F-%D1%81%D1%82%D0%BE%D0%B3%D0%B0-%D0%BD%D0%B0-%D0%B1%D0%B5%D0%BB%D0%BE%D0%B9-%D0%BF%D1%80%D0%B5%D0%B4%D0%BF%D0%BE%D1%81%D1%8B%D0%BB%D0%BA%D0%B5-14499957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9386" r="9962"/>
          <a:stretch/>
        </p:blipFill>
        <p:spPr bwMode="auto">
          <a:xfrm>
            <a:off x="8244152" y="1916676"/>
            <a:ext cx="4977181" cy="56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umbs.dreamstime.com/b/%D1%81%D1%82%D0%BE%D0%B3-%D1%81%D0%B5%D0%BD%D0%B0-%D1%81-%D0%B2%D0%B8%D0%BB%D0%BE%D0%B9-%D0%B8%D0%BB%D0%BB%D1%8E%D1%81%D1%82%D1%80%D0%B0%D1%86%D0%B8%D1%8F-%D1%81%D1%82%D0%BE%D0%B3%D0%B0-%D0%BD%D0%B0-%D0%B1%D0%B5%D0%BB%D0%BE%D0%B9-%D0%BF%D1%80%D0%B5%D0%B4%D0%BF%D0%BE%D1%81%D1%8B%D0%BB%D0%BA%D0%B5-14499957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9386" r="9962"/>
          <a:stretch/>
        </p:blipFill>
        <p:spPr bwMode="auto">
          <a:xfrm>
            <a:off x="-1265911" y="1861980"/>
            <a:ext cx="4977181" cy="56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3.7037E-6 C 0.22683 3.7037E-6 0.41107 -0.10741 0.41107 -0.23912 C 0.41107 -0.37061 0.22683 -0.47709 -4.375E-6 -0.47709 C -0.22682 -0.47709 -0.41067 -0.37061 -0.41067 -0.23912 C -0.41067 -0.10741 -0.22682 3.7037E-6 -4.375E-6 3.7037E-6 Z " pathEditMode="relative" rAng="0" ptsTypes="AAAAA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Bahnschrift SemiBold Condensed</vt:lpstr>
      <vt:lpstr>Calibri</vt:lpstr>
      <vt:lpstr>Calibri Light</vt:lpstr>
      <vt:lpstr>Тема Office</vt:lpstr>
      <vt:lpstr>В гостях у Тр-тр Мити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Тр-тр Мити</dc:title>
  <dc:creator>Светлана</dc:creator>
  <cp:lastModifiedBy>Светлана</cp:lastModifiedBy>
  <cp:revision>12</cp:revision>
  <dcterms:created xsi:type="dcterms:W3CDTF">2020-05-14T08:51:49Z</dcterms:created>
  <dcterms:modified xsi:type="dcterms:W3CDTF">2020-05-14T10:30:34Z</dcterms:modified>
</cp:coreProperties>
</file>