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2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2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3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21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53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1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36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ACD1D-DEA2-424E-BF54-1C5132036E60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484D-E3FB-4DF1-8823-A76A6884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8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2.infourok.ru/uploads/ex/0939/00000938-0e45d750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3" y="1712888"/>
            <a:ext cx="6118244" cy="50227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722773" y="650380"/>
            <a:ext cx="4893971" cy="3850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smtClean="0"/>
              <a:t>Если ваш ребёнок не выговаривает некоторые звуки речи, его обязательно нужно научить выполнять упражнения артикуляционной гимнастики. Это поможет освоить некоторые позиции языка в ротовой полости, чтобы подготовить его к правильному произношению звуков родного языка.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45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670" y="334851"/>
            <a:ext cx="11024316" cy="6349284"/>
          </a:xfrm>
        </p:spPr>
        <p:txBody>
          <a:bodyPr>
            <a:normAutofit fontScale="70000" lnSpcReduction="20000"/>
          </a:bodyPr>
          <a:lstStyle/>
          <a:p>
            <a:r>
              <a:rPr lang="ru-RU" b="1" i="1" u="sng" dirty="0"/>
              <a:t>Уважаемые родители!</a:t>
            </a:r>
            <a:endParaRPr lang="ru-RU" dirty="0"/>
          </a:p>
          <a:p>
            <a:r>
              <a:rPr lang="ru-RU" i="1" dirty="0"/>
              <a:t>При выполнении артикуляционной гимнастики дома следует соблюдать ряд условий:</a:t>
            </a:r>
            <a:endParaRPr lang="ru-RU" dirty="0"/>
          </a:p>
          <a:p>
            <a:r>
              <a:rPr lang="ru-RU" i="1" dirty="0"/>
              <a:t>1. Приступать к выполнению упражнений следует лишь в том случае, когда ваш ребенок здоров, сыт, спокоен.</a:t>
            </a:r>
            <a:endParaRPr lang="ru-RU" dirty="0"/>
          </a:p>
          <a:p>
            <a:r>
              <a:rPr lang="ru-RU" i="1" dirty="0"/>
              <a:t>2. Необходимо создать мотивацию ребенку, т.е. объяснить, какие лично для него плюсы создаст правильное звукопроизношение, четкая и разборчивая речь.</a:t>
            </a:r>
            <a:endParaRPr lang="ru-RU" dirty="0"/>
          </a:p>
          <a:p>
            <a:r>
              <a:rPr lang="ru-RU" i="1" dirty="0"/>
              <a:t>3. Упражнения выполняются систематически, ежедневно, точно по рекомендации логопеда или воспитателя.</a:t>
            </a:r>
            <a:endParaRPr lang="ru-RU" dirty="0"/>
          </a:p>
          <a:p>
            <a:r>
              <a:rPr lang="ru-RU" i="1" dirty="0"/>
              <a:t>4. У ребенка обязательно должно быть место для выполнения упражнений, оснащенное небольшим зеркалом (для возможности самоконтроля у ребенка во время выполнения заданий), бумажными салфетками для выполнения артикуляционных упражнений,</a:t>
            </a:r>
            <a:endParaRPr lang="ru-RU" dirty="0"/>
          </a:p>
          <a:p>
            <a:r>
              <a:rPr lang="ru-RU" i="1" dirty="0"/>
              <a:t>5. Выполнять задания должен сам ребенок, а родители лишь контролируют правильность выполнения и при необходимости поправляют.</a:t>
            </a:r>
            <a:endParaRPr lang="ru-RU" dirty="0"/>
          </a:p>
          <a:p>
            <a:r>
              <a:rPr lang="ru-RU" i="1" dirty="0"/>
              <a:t>6. Если ребенок устал во время выполнения, обязательно нужно дать ему отдохнуть. Если в данный момент ребенок не хочет заниматься, нужно перенести занятие, но обязательно выполнить задание позже.</a:t>
            </a:r>
            <a:endParaRPr lang="ru-RU" dirty="0"/>
          </a:p>
          <a:p>
            <a:r>
              <a:rPr lang="ru-RU" i="1" dirty="0"/>
              <a:t>7. Никогда не ругайте ребенка, если у него не получается задание, ободрите, выполните предыдущее задание, для вселения уверенности в свои силы и возможности не потерять ранее полученные навыки.</a:t>
            </a:r>
            <a:endParaRPr lang="ru-RU" dirty="0"/>
          </a:p>
          <a:p>
            <a:r>
              <a:rPr lang="ru-RU" i="1" dirty="0"/>
              <a:t>8. Чаще хвалите ребенка, формируйте у него уверенность в своих силах, создавайте ситуацию успеха.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2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.mycdn.me/i?r=AyH4iRPQ2q0otWIFepML2LxRwltPZLDev_9FsfFjECFyv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34" y="0"/>
            <a:ext cx="54984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97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.mycdn.me/i?r=AyH4iRPQ2q0otWIFepML2LxR05rye9HE2IlwtBmz_BwdQ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07" y="0"/>
            <a:ext cx="566670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56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.mycdn.me/i?r=AyH4iRPQ2q0otWIFepML2LxRBGIZXV_aD0PHHIM8vYnKj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747" y="0"/>
            <a:ext cx="5576554" cy="7010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73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250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</cp:revision>
  <dcterms:created xsi:type="dcterms:W3CDTF">2020-05-13T15:31:52Z</dcterms:created>
  <dcterms:modified xsi:type="dcterms:W3CDTF">2020-05-13T15:42:44Z</dcterms:modified>
</cp:coreProperties>
</file>