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x-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21F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A2BAF-AFF1-4E1C-AD6B-29099ECFA93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B7DD7-3602-40B2-A419-032E1EBCD8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99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A4EF-3853-4A42-A94D-4A384A24935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1A87-5C4C-4F11-92AE-6EB8B081C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0487" y="2276872"/>
            <a:ext cx="8703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Поиграем с пароходиком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64726" y="3548054"/>
            <a:ext cx="2214546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>
            <a:spLocks noChangeAspect="1"/>
          </p:cNvSpPr>
          <p:nvPr/>
        </p:nvSpPr>
        <p:spPr>
          <a:xfrm>
            <a:off x="0" y="49500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3286124"/>
            <a:ext cx="2214546" cy="24288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43174" y="2214554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ПОПЛЫЛ, ПОПЛЫЛ КОРАБЛИК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ПОМЧАЛСЯ ПО ВОЛНАМ.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А ЗА ШТУРВАЛОМ УТЁНОК-КАПИТАН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Волна 7"/>
          <p:cNvSpPr>
            <a:spLocks noChangeAspect="1"/>
          </p:cNvSpPr>
          <p:nvPr/>
        </p:nvSpPr>
        <p:spPr>
          <a:xfrm>
            <a:off x="152400" y="51024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03648" y="357166"/>
            <a:ext cx="7026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Помоги кораблю оттолкнуться от причала. Улыбнись, зажми язычок зубками и загуди как пароходик 3 раза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05764 -0.0421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03973" y="476672"/>
            <a:ext cx="1887627" cy="2143116"/>
          </a:xfrm>
          <a:prstGeom prst="rect">
            <a:avLst/>
          </a:prstGeom>
          <a:noFill/>
        </p:spPr>
      </p:pic>
      <p:sp>
        <p:nvSpPr>
          <p:cNvPr id="19" name="Полилиния 18"/>
          <p:cNvSpPr/>
          <p:nvPr/>
        </p:nvSpPr>
        <p:spPr>
          <a:xfrm>
            <a:off x="0" y="2285993"/>
            <a:ext cx="7786710" cy="4572008"/>
          </a:xfrm>
          <a:custGeom>
            <a:avLst/>
            <a:gdLst>
              <a:gd name="connsiteX0" fmla="*/ 7340991 w 7340991"/>
              <a:gd name="connsiteY0" fmla="*/ 0 h 4611859"/>
              <a:gd name="connsiteX1" fmla="*/ 5371514 w 7340991"/>
              <a:gd name="connsiteY1" fmla="*/ 773723 h 4611859"/>
              <a:gd name="connsiteX2" fmla="*/ 4119489 w 7340991"/>
              <a:gd name="connsiteY2" fmla="*/ 1927274 h 4611859"/>
              <a:gd name="connsiteX3" fmla="*/ 2037471 w 7340991"/>
              <a:gd name="connsiteY3" fmla="*/ 1645920 h 4611859"/>
              <a:gd name="connsiteX4" fmla="*/ 293077 w 7340991"/>
              <a:gd name="connsiteY4" fmla="*/ 4178105 h 4611859"/>
              <a:gd name="connsiteX5" fmla="*/ 279009 w 7340991"/>
              <a:gd name="connsiteY5" fmla="*/ 4248443 h 461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0991" h="4611859">
                <a:moveTo>
                  <a:pt x="7340991" y="0"/>
                </a:moveTo>
                <a:cubicBezTo>
                  <a:pt x="6624711" y="226255"/>
                  <a:pt x="5908431" y="452511"/>
                  <a:pt x="5371514" y="773723"/>
                </a:cubicBezTo>
                <a:cubicBezTo>
                  <a:pt x="4834597" y="1094935"/>
                  <a:pt x="4675163" y="1781908"/>
                  <a:pt x="4119489" y="1927274"/>
                </a:cubicBezTo>
                <a:cubicBezTo>
                  <a:pt x="3563815" y="2072640"/>
                  <a:pt x="2675206" y="1270782"/>
                  <a:pt x="2037471" y="1645920"/>
                </a:cubicBezTo>
                <a:cubicBezTo>
                  <a:pt x="1399736" y="2021059"/>
                  <a:pt x="586154" y="3744351"/>
                  <a:pt x="293077" y="4178105"/>
                </a:cubicBezTo>
                <a:cubicBezTo>
                  <a:pt x="0" y="4611859"/>
                  <a:pt x="139504" y="4430151"/>
                  <a:pt x="279009" y="42484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4282" y="285728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Помоги кораблику доплыть до пристани. Отчётливо произноси песенку парохода 3 раза</a:t>
            </a:r>
            <a:endParaRPr lang="ru-RU" sz="2800" dirty="0"/>
          </a:p>
        </p:txBody>
      </p:sp>
      <p:pic>
        <p:nvPicPr>
          <p:cNvPr id="6" name="Записанный звук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C -0.09705 0.01504 -0.19392 0.03055 -0.25868 0.08727 C -0.32361 0.14375 -0.32604 0.31018 -0.38941 0.34004 C -0.45278 0.36991 -0.56076 0.19305 -0.63958 0.26643 C -0.71823 0.34004 -0.82431 0.69537 -0.86111 0.78148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56" y="3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4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>
            <a:spLocks noChangeAspect="1"/>
          </p:cNvSpPr>
          <p:nvPr/>
        </p:nvSpPr>
        <p:spPr>
          <a:xfrm>
            <a:off x="0" y="49500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336" y="4163410"/>
            <a:ext cx="1295398" cy="142078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00298" y="357166"/>
            <a:ext cx="5929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Спой песенку А, а потом загуди пароходиком. Не забывай улыбаться, когда гудишь!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70997" y="4229472"/>
            <a:ext cx="963216" cy="8729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Волна 8"/>
          <p:cNvSpPr>
            <a:spLocks noChangeAspect="1"/>
          </p:cNvSpPr>
          <p:nvPr/>
        </p:nvSpPr>
        <p:spPr>
          <a:xfrm>
            <a:off x="152400" y="51024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234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70643 0.0060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1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>
            <a:spLocks noChangeAspect="1"/>
          </p:cNvSpPr>
          <p:nvPr/>
        </p:nvSpPr>
        <p:spPr>
          <a:xfrm>
            <a:off x="0" y="49500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336" y="4163410"/>
            <a:ext cx="1295398" cy="1420780"/>
          </a:xfrm>
          <a:prstGeom prst="rect">
            <a:avLst/>
          </a:prstGeom>
          <a:noFill/>
        </p:spPr>
      </p:pic>
      <p:sp>
        <p:nvSpPr>
          <p:cNvPr id="9" name="Волна 8"/>
          <p:cNvSpPr>
            <a:spLocks noChangeAspect="1"/>
          </p:cNvSpPr>
          <p:nvPr/>
        </p:nvSpPr>
        <p:spPr>
          <a:xfrm>
            <a:off x="152400" y="51024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4437112"/>
            <a:ext cx="1395264" cy="5128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00298" y="357166"/>
            <a:ext cx="5929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Спой песенку Ы, а потом загуди пароходиком. Не забывай улыбаться, когда гудишь!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18657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6434 0.037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>
            <a:spLocks noChangeAspect="1"/>
          </p:cNvSpPr>
          <p:nvPr/>
        </p:nvSpPr>
        <p:spPr>
          <a:xfrm>
            <a:off x="0" y="49500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336" y="4163410"/>
            <a:ext cx="1295398" cy="142078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00298" y="357166"/>
            <a:ext cx="5929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Спой песенку О, а потом загуди пароходиком. Не забывай улыбаться, когда гудишь!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70997" y="3933056"/>
            <a:ext cx="584579" cy="11693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Волна 8"/>
          <p:cNvSpPr>
            <a:spLocks noChangeAspect="1"/>
          </p:cNvSpPr>
          <p:nvPr/>
        </p:nvSpPr>
        <p:spPr>
          <a:xfrm>
            <a:off x="152400" y="51024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042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73282 0.0629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2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>
            <a:spLocks noChangeAspect="1"/>
          </p:cNvSpPr>
          <p:nvPr/>
        </p:nvSpPr>
        <p:spPr>
          <a:xfrm>
            <a:off x="0" y="49500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Кирилл\Рабочий стол\МАМА\детские презентации\Почемучка\korab3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336" y="4163410"/>
            <a:ext cx="1295398" cy="1420780"/>
          </a:xfrm>
          <a:prstGeom prst="rect">
            <a:avLst/>
          </a:prstGeom>
          <a:noFill/>
        </p:spPr>
      </p:pic>
      <p:sp>
        <p:nvSpPr>
          <p:cNvPr id="9" name="Волна 8"/>
          <p:cNvSpPr>
            <a:spLocks noChangeAspect="1"/>
          </p:cNvSpPr>
          <p:nvPr/>
        </p:nvSpPr>
        <p:spPr>
          <a:xfrm>
            <a:off x="152400" y="5102400"/>
            <a:ext cx="9144000" cy="1908000"/>
          </a:xfrm>
          <a:prstGeom prst="wav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59723" y="2060848"/>
            <a:ext cx="4612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МОЛОДЕЦ!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689151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425</TotalTime>
  <Words>94</Words>
  <Application>Microsoft Office PowerPoint</Application>
  <PresentationFormat>Экран (4:3)</PresentationFormat>
  <Paragraphs>10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Утёнок ЛУ</dc:title>
  <dc:creator>техно</dc:creator>
  <cp:lastModifiedBy>Admin</cp:lastModifiedBy>
  <cp:revision>53</cp:revision>
  <dcterms:created xsi:type="dcterms:W3CDTF">2010-04-01T05:14:42Z</dcterms:created>
  <dcterms:modified xsi:type="dcterms:W3CDTF">2020-05-20T04:41:48Z</dcterms:modified>
</cp:coreProperties>
</file>