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5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7 игр, которые помогут выучить </a:t>
            </a:r>
            <a:r>
              <a:rPr lang="ru-RU" dirty="0" smtClean="0"/>
              <a:t>буквы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160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9136" y="525744"/>
            <a:ext cx="4510089" cy="5492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"На виду"</a:t>
            </a:r>
            <a:endParaRPr lang="ru-RU" sz="2800" dirty="0"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Почти у 80% детей развито зрительное восприятие, поэтому пусть буквы, с которыми ребенок уже знаком, чаще попадаются на глаза. Это могут быть </a:t>
            </a:r>
            <a:r>
              <a:rPr lang="ru-RU" sz="2800" dirty="0" err="1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плакатики</a:t>
            </a:r>
            <a:r>
              <a:rPr lang="ru-RU" sz="2800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магниты на холодильнике, рисунки на предметах. Уже с 2-3 лет можно задавать ребенку вопрос «А что это за буква здесь?».</a:t>
            </a:r>
            <a:endParaRPr lang="ru-RU" sz="2800" dirty="0"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avatars.mds.yandex.net/get-pdb/33827/d278aa22-57b8-4312-8a93-e89a97a03e20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4540" y="525744"/>
            <a:ext cx="3823759" cy="5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068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9136" y="525744"/>
            <a:ext cx="4510089" cy="6044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2800" b="1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"</a:t>
            </a:r>
            <a:r>
              <a:rPr lang="ru-RU" sz="2800" b="1" dirty="0" err="1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2800" b="1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algn="just">
              <a:lnSpc>
                <a:spcPct val="107000"/>
              </a:lnSpc>
            </a:pPr>
            <a:r>
              <a:rPr lang="ru-RU" sz="2800" b="1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</a:pPr>
            <a:r>
              <a:rPr lang="ru-RU" sz="2800" dirty="0" err="1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2800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буквами можно купить или сделать самостоятельно. </a:t>
            </a:r>
            <a:r>
              <a:rPr lang="ru-RU" sz="2800" dirty="0" err="1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Хендмейд</a:t>
            </a:r>
            <a:r>
              <a:rPr lang="ru-RU" sz="2800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-вариант: нарисовать букву, назвать ее, оставить ребенку на разукрашивание. Затем разрезать картинку на четыре-пять частей и попросить собрать, приговаривая: «Какая буква у нас получается?». Собирать буковки можно с 4 лет.</a:t>
            </a:r>
          </a:p>
          <a:p>
            <a:pPr algn="just">
              <a:lnSpc>
                <a:spcPct val="107000"/>
              </a:lnSpc>
            </a:pPr>
            <a:r>
              <a:rPr lang="ru-RU" sz="2800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 descr="https://fs-th02.getcourse.ru/fileservice/file/thumbnail/h/cae0d147a80d26f7f62716ed024fea39.jpg/s/f1200x/a/27502/sc/23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61" r="11764"/>
          <a:stretch/>
        </p:blipFill>
        <p:spPr bwMode="auto">
          <a:xfrm>
            <a:off x="5885646" y="1071562"/>
            <a:ext cx="5151550" cy="4714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7263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www.korablik.ru/upload/iblock/1cd/1cd494b0096a3fa95b87149eeb69dd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7077" y="2611192"/>
            <a:ext cx="3568697" cy="356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2530" y="1057526"/>
            <a:ext cx="5284631" cy="5122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Девайс</a:t>
            </a:r>
            <a:endParaRPr lang="ru-RU" sz="2800" dirty="0"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Существуют специальные программы или игрушки под вид планшетов, созданные для знакомства с буквами. Ребенок нажимает кнопку, а голос из динамика произносит название буквы. Есть обратный режим «экзамен», когда тот же голос просит найти и нажать нужный символ. Можно использовать с 3-4 лет.</a:t>
            </a:r>
            <a:endParaRPr lang="ru-RU" sz="2800" dirty="0"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megaboo.ru/upload/010/u1017/4/7/govorjaschaja-azbuka-photo-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6926" y="443238"/>
            <a:ext cx="2511381" cy="231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88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7983" y="581008"/>
            <a:ext cx="5091448" cy="562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"Ассоциации"</a:t>
            </a:r>
            <a:endParaRPr lang="ru-RU" sz="2800" dirty="0"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Каждую букву можно ассоциировать с каким-то словом. Классический пример – «д» - дом». Нужно вместе с ребенком придумать и нарисовать слово, которое начинается с нужной буквы. Вариант посложнее – изобразить слово в виде его начальной буквы, к примеру, чтобы буква «д» была похожа на дом. Учить алфавит с помощью ассоциаций можно с 4-5 лет.</a:t>
            </a:r>
            <a:endParaRPr lang="ru-RU" sz="2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fs-th03.getcourse.ru/fileservice/file/thumbnail/h/e9278b10b68100723f37fde9b670763c.jpg/s/f1200x/a/27502/sc/5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5797" y="469947"/>
            <a:ext cx="3412902" cy="2633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https://avatars.mds.yandex.net/get-zen_doc/135437/pub_5a9c48e13dceb7a3e97204ba_5a9c49cf482677f3732c65e4/scale_12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5" t="48641" r="75504" b="6892"/>
          <a:stretch/>
        </p:blipFill>
        <p:spPr bwMode="auto">
          <a:xfrm>
            <a:off x="8770513" y="3103808"/>
            <a:ext cx="2716805" cy="32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bmemory.com/Content/images/articles/improveMemoryForAnAdult/mnemonyc-550-submemor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035" r="74944" b="44989"/>
          <a:stretch/>
        </p:blipFill>
        <p:spPr bwMode="auto">
          <a:xfrm>
            <a:off x="6060538" y="4096968"/>
            <a:ext cx="2336028" cy="210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996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0862" y="523127"/>
            <a:ext cx="4898264" cy="6085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"Сыщик"</a:t>
            </a:r>
            <a:endParaRPr lang="ru-RU" sz="2800" dirty="0"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Напишите крупно несколько букв подряд. Задание – найти нужную и подчеркнуть ее. Можно написать буквы хаотично внутри геометрической фигуры или продолжить: после поиска выписывать найденные буквы ниже, чтобы в конце получилось слово (как переход к освоению чтения). Игра тренирует еще и внимательность. Под силу детям с 4-5 лет.</a:t>
            </a:r>
            <a:endParaRPr lang="ru-RU" sz="2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fsd.kopilkaurokov.ru/uploads/user_file_5625c747bb2d2/img_user_file_5625c747bb2d2_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7242" y="1171977"/>
            <a:ext cx="5780885" cy="4335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0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2378" y="929036"/>
            <a:ext cx="4434625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"Стань буквой"</a:t>
            </a:r>
            <a:endParaRPr lang="ru-RU" sz="2800" dirty="0"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Букву нужно изобразить телом. Как именно – решит маленький игрок. К примеру, букву «г» можно показать, выставив одну руку вперед. Игра будет интересна с 5 лет.</a:t>
            </a:r>
            <a:endParaRPr lang="ru-RU" sz="2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900igr.net/up/datai/83519/0019-022-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5457" y="375244"/>
            <a:ext cx="2214137" cy="327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ds04.infourok.ru/uploads/ex/131f/000b0f9e-d71b1408/img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48" t="14934" r="16772" b="11826"/>
          <a:stretch/>
        </p:blipFill>
        <p:spPr bwMode="auto">
          <a:xfrm>
            <a:off x="6890711" y="2819297"/>
            <a:ext cx="4456057" cy="333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977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fs-th03.getcourse.ru/fileservice/file/thumbnail/h/37c29b74a8feda8b6137cfc4f41c787a.jpeg/s/f1200x/a/27502/sc/30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43" t="11857" r="12857" b="4142"/>
          <a:stretch/>
        </p:blipFill>
        <p:spPr bwMode="auto">
          <a:xfrm>
            <a:off x="9390177" y="218941"/>
            <a:ext cx="2498501" cy="27527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194" name="Picture 2" descr="http://1.bp.blogspot.com/-x5Z3djomwfc/UV6aXdl61PI/AAAAAAAAU1o/yGlyznz9AKA/s1600/%25D0%2597%25D0%25B0%25D0%25BD%25D1%258F%25D1%2582%25D0%25B8%25D1%258F-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7500" y="2133388"/>
            <a:ext cx="6169557" cy="436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0558" y="428561"/>
            <a:ext cx="3731031" cy="516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"Сделай сам"</a:t>
            </a:r>
            <a:endParaRPr lang="ru-RU" sz="2800" dirty="0"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Букву можно сделать: вылепить, вырезать, собрать из конструктора или сложить в виде аппликации из посаженной на клей крупы. Тогда она уж точно запомнится. Материализовывать алфавит уместно с 5 лет.</a:t>
            </a:r>
            <a:endParaRPr lang="ru-RU" sz="2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82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Приятных занятий!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927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44</TotalTime>
  <Words>46</Words>
  <Application>Microsoft Office PowerPoint</Application>
  <PresentationFormat>Произвольный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Базис</vt:lpstr>
      <vt:lpstr>7 игр, которые помогут выучить буквы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Приятных занятий!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игр, которые помогут выучить буквы</dc:title>
  <dc:creator>Светлана</dc:creator>
  <cp:lastModifiedBy>Admin</cp:lastModifiedBy>
  <cp:revision>7</cp:revision>
  <dcterms:created xsi:type="dcterms:W3CDTF">2020-05-29T05:39:00Z</dcterms:created>
  <dcterms:modified xsi:type="dcterms:W3CDTF">2020-06-01T06:57:45Z</dcterms:modified>
</cp:coreProperties>
</file>